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624" y="-84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31.10.2017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 dirty="0" smtClean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 smtClean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 smtClean="0"/>
              <a:t>Titelseite mit Bild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Bild durch Klicken auf Symbol hinzufügen</a:t>
            </a:r>
            <a:endParaRPr lang="de-DE" noProof="0" dirty="0"/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31.10.2017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31.10.2017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 smtClean="0">
                <a:solidFill>
                  <a:srgbClr val="697D91"/>
                </a:solidFill>
                <a:latin typeface="Lucida Sans" pitchFamily="34" charset="0"/>
              </a:rPr>
              <a:t>Berner Fachhochschule | Haute école spécialisée bernoise | Bern University of Applied Sciences</a:t>
            </a: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Bildplatzhalter 1"/>
          <p:cNvSpPr>
            <a:spLocks noGrp="1"/>
          </p:cNvSpPr>
          <p:nvPr>
            <p:ph type="pic" sz="quarter" idx="11"/>
          </p:nvPr>
        </p:nvSpPr>
        <p:spPr bwMode="auto">
          <a:xfrm>
            <a:off x="0" y="1692275"/>
            <a:ext cx="7632700" cy="280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Health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 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Visitor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 und 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soziale Phobie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Designthinking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 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Prozess bis zum ersten Prototypen</a:t>
            </a:r>
            <a:endParaRPr lang="de-DE" dirty="0" smtClean="0">
              <a:latin typeface="Lucida Sans" pitchFamily="34" charset="0"/>
              <a:cs typeface="Lucida Sans Unicode" pitchFamily="34" charset="0"/>
            </a:endParaRPr>
          </a:p>
          <a:p>
            <a:pPr eaLnBrk="1" hangingPunct="1"/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S. 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Gfeller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, O. 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Jemal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, P. Kyburz, J. Meier, M. 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Petitat</a:t>
            </a:r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, M. Ziegler</a:t>
            </a: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endParaRPr lang="de-DE" dirty="0" smtClean="0">
              <a:latin typeface="Lucida San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 smtClean="0"/>
              <a:t>Nicht zu verwechseln mit Schüchternheit</a:t>
            </a:r>
          </a:p>
          <a:p>
            <a:r>
              <a:rPr lang="de-CH" dirty="0" smtClean="0"/>
              <a:t>Angst vor dem Kontakt mit unbekannten </a:t>
            </a:r>
            <a:r>
              <a:rPr lang="de-CH" dirty="0" smtClean="0"/>
              <a:t>Personen</a:t>
            </a:r>
          </a:p>
          <a:p>
            <a:r>
              <a:rPr lang="de-CH" dirty="0" smtClean="0"/>
              <a:t>Ständiges Gefühl der Ablehnung durch andere</a:t>
            </a:r>
            <a:endParaRPr lang="de-CH" dirty="0" smtClean="0"/>
          </a:p>
          <a:p>
            <a:r>
              <a:rPr lang="de-CH" dirty="0" smtClean="0"/>
              <a:t>Kann diverse Aktivitäten im alltäglichen Leben </a:t>
            </a:r>
            <a:r>
              <a:rPr lang="de-CH" dirty="0" smtClean="0"/>
              <a:t>Beeinflussen </a:t>
            </a:r>
            <a:r>
              <a:rPr lang="de-CH" dirty="0" smtClean="0"/>
              <a:t>wie z.B.</a:t>
            </a:r>
          </a:p>
          <a:p>
            <a:pPr lvl="1"/>
            <a:r>
              <a:rPr lang="de-CH" dirty="0" smtClean="0"/>
              <a:t>Einkaufen</a:t>
            </a:r>
          </a:p>
          <a:p>
            <a:pPr lvl="1"/>
            <a:r>
              <a:rPr lang="de-CH" dirty="0" smtClean="0"/>
              <a:t>Auswärts </a:t>
            </a:r>
            <a:r>
              <a:rPr lang="de-CH" dirty="0" smtClean="0"/>
              <a:t>Essen</a:t>
            </a:r>
          </a:p>
          <a:p>
            <a:pPr lvl="1"/>
            <a:r>
              <a:rPr lang="de-CH" dirty="0" smtClean="0"/>
              <a:t>…</a:t>
            </a:r>
          </a:p>
          <a:p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Was ist soziale Phobie?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2731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Erste Interviews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1256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17" b="17636"/>
          <a:stretch/>
        </p:blipFill>
        <p:spPr>
          <a:xfrm>
            <a:off x="457199" y="1163514"/>
            <a:ext cx="11435383" cy="4703885"/>
          </a:xfrm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Erkenntnisse aus ersten Interviews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804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53" y="1781739"/>
            <a:ext cx="6626226" cy="4189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Storyboards</a:t>
            </a:r>
            <a:endParaRPr lang="de-CH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3"/>
          </p:nvPr>
        </p:nvSpPr>
        <p:spPr>
          <a:xfrm>
            <a:off x="450850" y="1332000"/>
            <a:ext cx="11255373" cy="4970829"/>
          </a:xfrm>
        </p:spPr>
        <p:txBody>
          <a:bodyPr/>
          <a:lstStyle/>
          <a:p>
            <a:r>
              <a:rPr lang="de-CH" dirty="0" smtClean="0"/>
              <a:t>4 Personas Definiert: 2 Patienten, 1 Health Visitor, 1 Psychologe</a:t>
            </a:r>
          </a:p>
          <a:p>
            <a:pPr lvl="1"/>
            <a:endParaRPr lang="de-CH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2" y="1848645"/>
            <a:ext cx="5316649" cy="3816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433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2. Interview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4316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Prototype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5949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47BE21-B709-4D16-ABB2-11D40677E5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E21803-70F9-41A8-9C11-39A2457CDDF7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customXml/itemProps3.xml><?xml version="1.0" encoding="utf-8"?>
<ds:datastoreItem xmlns:ds="http://schemas.openxmlformats.org/officeDocument/2006/customXml" ds:itemID="{8828F31F-F05E-4BE4-9E3B-C5B238FEF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</Template>
  <TotalTime>0</TotalTime>
  <Words>95</Words>
  <Application>Microsoft Office PowerPoint</Application>
  <PresentationFormat>Benutzerdefiniert</PresentationFormat>
  <Paragraphs>17</Paragraphs>
  <Slides>7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BFH_PPT_Vorlage_16-9</vt:lpstr>
      <vt:lpstr>Health Visitor und soziale Phobie</vt:lpstr>
      <vt:lpstr>Was ist soziale Phobie?</vt:lpstr>
      <vt:lpstr>Erste Interviews</vt:lpstr>
      <vt:lpstr>Erkenntnisse aus ersten Interviews</vt:lpstr>
      <vt:lpstr>Storyboards</vt:lpstr>
      <vt:lpstr>2. Interview</vt:lpstr>
      <vt:lpstr>Prototype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</dc:creator>
  <cp:lastModifiedBy>Philip</cp:lastModifiedBy>
  <cp:revision>16</cp:revision>
  <cp:lastPrinted>2013-08-23T11:57:04Z</cp:lastPrinted>
  <dcterms:created xsi:type="dcterms:W3CDTF">2017-03-11T12:01:47Z</dcterms:created>
  <dcterms:modified xsi:type="dcterms:W3CDTF">2017-10-31T13:28:43Z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